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58" r:id="rId5"/>
    <p:sldId id="259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24771-3760-4652-8DA2-8D9354D79673}" v="32" dt="2025-03-13T19:39:21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4BB3C7CD-AD67-0011-FE21-DD11800AF5FA}"/>
    <pc:docChg chg="modSld">
      <pc:chgData name="Guest User" userId="" providerId="Windows Live" clId="Web-{4BB3C7CD-AD67-0011-FE21-DD11800AF5FA}" dt="2025-02-18T12:46:17.966" v="8"/>
      <pc:docMkLst>
        <pc:docMk/>
      </pc:docMkLst>
      <pc:sldChg chg="modSp">
        <pc:chgData name="Guest User" userId="" providerId="Windows Live" clId="Web-{4BB3C7CD-AD67-0011-FE21-DD11800AF5FA}" dt="2025-02-18T10:43:07.707" v="5" actId="20577"/>
        <pc:sldMkLst>
          <pc:docMk/>
          <pc:sldMk cId="935640663" sldId="256"/>
        </pc:sldMkLst>
      </pc:sldChg>
      <pc:sldChg chg="delSp">
        <pc:chgData name="Guest User" userId="" providerId="Windows Live" clId="Web-{4BB3C7CD-AD67-0011-FE21-DD11800AF5FA}" dt="2025-02-18T12:46:12.340" v="6"/>
        <pc:sldMkLst>
          <pc:docMk/>
          <pc:sldMk cId="395142925" sldId="260"/>
        </pc:sldMkLst>
      </pc:sldChg>
      <pc:sldChg chg="delSp">
        <pc:chgData name="Guest User" userId="" providerId="Windows Live" clId="Web-{4BB3C7CD-AD67-0011-FE21-DD11800AF5FA}" dt="2025-02-18T12:46:15.215" v="7"/>
        <pc:sldMkLst>
          <pc:docMk/>
          <pc:sldMk cId="1851376378" sldId="261"/>
        </pc:sldMkLst>
      </pc:sldChg>
      <pc:sldChg chg="delSp">
        <pc:chgData name="Guest User" userId="" providerId="Windows Live" clId="Web-{4BB3C7CD-AD67-0011-FE21-DD11800AF5FA}" dt="2025-02-18T12:46:17.966" v="8"/>
        <pc:sldMkLst>
          <pc:docMk/>
          <pc:sldMk cId="1898906798" sldId="262"/>
        </pc:sldMkLst>
      </pc:sldChg>
    </pc:docChg>
  </pc:docChgLst>
  <pc:docChgLst>
    <pc:chgData name="Charlotte Mies" userId="a2be9a4ae9fc19b9" providerId="LiveId" clId="{10924771-3760-4652-8DA2-8D9354D79673}"/>
    <pc:docChg chg="undo custSel addSld delSld modSld sldOrd">
      <pc:chgData name="Charlotte Mies" userId="a2be9a4ae9fc19b9" providerId="LiveId" clId="{10924771-3760-4652-8DA2-8D9354D79673}" dt="2025-03-13T19:53:48.097" v="1069" actId="9405"/>
      <pc:docMkLst>
        <pc:docMk/>
      </pc:docMkLst>
      <pc:sldChg chg="addSp delSp modSp mod setBg">
        <pc:chgData name="Charlotte Mies" userId="a2be9a4ae9fc19b9" providerId="LiveId" clId="{10924771-3760-4652-8DA2-8D9354D79673}" dt="2025-03-13T19:47:42.752" v="1067" actId="27614"/>
        <pc:sldMkLst>
          <pc:docMk/>
          <pc:sldMk cId="935640663" sldId="256"/>
        </pc:sldMkLst>
        <pc:spChg chg="del mod">
          <ac:chgData name="Charlotte Mies" userId="a2be9a4ae9fc19b9" providerId="LiveId" clId="{10924771-3760-4652-8DA2-8D9354D79673}" dt="2025-03-12T09:07:25.236" v="951" actId="478"/>
          <ac:spMkLst>
            <pc:docMk/>
            <pc:sldMk cId="935640663" sldId="256"/>
            <ac:spMk id="2" creationId="{2E105D97-7B68-5FB0-61F8-4EBAC107B5A6}"/>
          </ac:spMkLst>
        </pc:spChg>
        <pc:spChg chg="del">
          <ac:chgData name="Charlotte Mies" userId="a2be9a4ae9fc19b9" providerId="LiveId" clId="{10924771-3760-4652-8DA2-8D9354D79673}" dt="2025-03-12T09:07:27.626" v="952" actId="478"/>
          <ac:spMkLst>
            <pc:docMk/>
            <pc:sldMk cId="935640663" sldId="256"/>
            <ac:spMk id="3" creationId="{2EBC2C21-9B45-3E07-DC6E-5B120701A0DE}"/>
          </ac:spMkLst>
        </pc:spChg>
        <pc:spChg chg="add del">
          <ac:chgData name="Charlotte Mies" userId="a2be9a4ae9fc19b9" providerId="LiveId" clId="{10924771-3760-4652-8DA2-8D9354D79673}" dt="2025-03-13T19:47:37.935" v="1066" actId="26606"/>
          <ac:spMkLst>
            <pc:docMk/>
            <pc:sldMk cId="935640663" sldId="256"/>
            <ac:spMk id="10" creationId="{42A4FC2C-047E-45A5-965D-8E1E3BF09BC6}"/>
          </ac:spMkLst>
        </pc:spChg>
        <pc:picChg chg="add mod">
          <ac:chgData name="Charlotte Mies" userId="a2be9a4ae9fc19b9" providerId="LiveId" clId="{10924771-3760-4652-8DA2-8D9354D79673}" dt="2025-03-13T19:47:42.752" v="1067" actId="27614"/>
          <ac:picMkLst>
            <pc:docMk/>
            <pc:sldMk cId="935640663" sldId="256"/>
            <ac:picMk id="5" creationId="{D882380F-87EB-448A-E817-C3CAF43089FA}"/>
          </ac:picMkLst>
        </pc:picChg>
      </pc:sldChg>
      <pc:sldChg chg="addSp delSp modSp mod">
        <pc:chgData name="Charlotte Mies" userId="a2be9a4ae9fc19b9" providerId="LiveId" clId="{10924771-3760-4652-8DA2-8D9354D79673}" dt="2025-03-13T12:37:40.505" v="1031" actId="732"/>
        <pc:sldMkLst>
          <pc:docMk/>
          <pc:sldMk cId="3675647283" sldId="258"/>
        </pc:sldMkLst>
        <pc:spChg chg="add del">
          <ac:chgData name="Charlotte Mies" userId="a2be9a4ae9fc19b9" providerId="LiveId" clId="{10924771-3760-4652-8DA2-8D9354D79673}" dt="2025-03-12T09:35:32.139" v="973" actId="26606"/>
          <ac:spMkLst>
            <pc:docMk/>
            <pc:sldMk cId="3675647283" sldId="258"/>
            <ac:spMk id="21" creationId="{FABB624F-BF77-4AE1-B71D-2D681D4731B8}"/>
          </ac:spMkLst>
        </pc:spChg>
        <pc:spChg chg="add del">
          <ac:chgData name="Charlotte Mies" userId="a2be9a4ae9fc19b9" providerId="LiveId" clId="{10924771-3760-4652-8DA2-8D9354D79673}" dt="2025-03-12T09:35:32.139" v="973" actId="26606"/>
          <ac:spMkLst>
            <pc:docMk/>
            <pc:sldMk cId="3675647283" sldId="258"/>
            <ac:spMk id="26" creationId="{42A4FC2C-047E-45A5-965D-8E1E3BF09BC6}"/>
          </ac:spMkLst>
        </pc:spChg>
        <pc:picChg chg="add mod modCrop">
          <ac:chgData name="Charlotte Mies" userId="a2be9a4ae9fc19b9" providerId="LiveId" clId="{10924771-3760-4652-8DA2-8D9354D79673}" dt="2025-03-13T12:37:40.505" v="1031" actId="732"/>
          <ac:picMkLst>
            <pc:docMk/>
            <pc:sldMk cId="3675647283" sldId="258"/>
            <ac:picMk id="3" creationId="{399A1E22-FC8D-B1B9-4B32-49AAAC76A9AE}"/>
          </ac:picMkLst>
        </pc:picChg>
        <pc:picChg chg="del">
          <ac:chgData name="Charlotte Mies" userId="a2be9a4ae9fc19b9" providerId="LiveId" clId="{10924771-3760-4652-8DA2-8D9354D79673}" dt="2025-03-12T09:26:33.823" v="968" actId="478"/>
          <ac:picMkLst>
            <pc:docMk/>
            <pc:sldMk cId="3675647283" sldId="258"/>
            <ac:picMk id="4" creationId="{3C9D92F3-4E66-DEE7-ACB7-4F79282B83F7}"/>
          </ac:picMkLst>
        </pc:picChg>
        <pc:picChg chg="del">
          <ac:chgData name="Charlotte Mies" userId="a2be9a4ae9fc19b9" providerId="LiveId" clId="{10924771-3760-4652-8DA2-8D9354D79673}" dt="2025-03-12T09:26:42.119" v="970" actId="478"/>
          <ac:picMkLst>
            <pc:docMk/>
            <pc:sldMk cId="3675647283" sldId="258"/>
            <ac:picMk id="6" creationId="{BA94508C-AAFB-63CB-9C8B-F7C485CC1B45}"/>
          </ac:picMkLst>
        </pc:picChg>
        <pc:picChg chg="del">
          <ac:chgData name="Charlotte Mies" userId="a2be9a4ae9fc19b9" providerId="LiveId" clId="{10924771-3760-4652-8DA2-8D9354D79673}" dt="2025-03-12T09:26:40.262" v="969" actId="478"/>
          <ac:picMkLst>
            <pc:docMk/>
            <pc:sldMk cId="3675647283" sldId="258"/>
            <ac:picMk id="16" creationId="{5303B5C4-0E93-B011-B67D-2FB121026739}"/>
          </ac:picMkLst>
        </pc:picChg>
      </pc:sldChg>
      <pc:sldChg chg="addSp delSp modSp mod setBg">
        <pc:chgData name="Charlotte Mies" userId="a2be9a4ae9fc19b9" providerId="LiveId" clId="{10924771-3760-4652-8DA2-8D9354D79673}" dt="2025-03-13T19:46:13.682" v="1060" actId="26606"/>
        <pc:sldMkLst>
          <pc:docMk/>
          <pc:sldMk cId="561912529" sldId="259"/>
        </pc:sldMkLst>
        <pc:spChg chg="del">
          <ac:chgData name="Charlotte Mies" userId="a2be9a4ae9fc19b9" providerId="LiveId" clId="{10924771-3760-4652-8DA2-8D9354D79673}" dt="2025-03-12T09:38:25.185" v="975" actId="478"/>
          <ac:spMkLst>
            <pc:docMk/>
            <pc:sldMk cId="561912529" sldId="259"/>
            <ac:spMk id="2" creationId="{51EC156B-4174-24AB-74FD-17CE0184AB18}"/>
          </ac:spMkLst>
        </pc:spChg>
        <pc:spChg chg="add del mod">
          <ac:chgData name="Charlotte Mies" userId="a2be9a4ae9fc19b9" providerId="LiveId" clId="{10924771-3760-4652-8DA2-8D9354D79673}" dt="2025-03-12T09:38:25.217" v="977"/>
          <ac:spMkLst>
            <pc:docMk/>
            <pc:sldMk cId="561912529" sldId="259"/>
            <ac:spMk id="4" creationId="{DE95F13E-E8C9-4F61-F838-2682E2827857}"/>
          </ac:spMkLst>
        </pc:spChg>
        <pc:spChg chg="add del mod">
          <ac:chgData name="Charlotte Mies" userId="a2be9a4ae9fc19b9" providerId="LiveId" clId="{10924771-3760-4652-8DA2-8D9354D79673}" dt="2025-03-12T09:38:30.806" v="978" actId="478"/>
          <ac:spMkLst>
            <pc:docMk/>
            <pc:sldMk cId="561912529" sldId="259"/>
            <ac:spMk id="5" creationId="{E060D762-5A8B-9951-55BF-E3510C9249F9}"/>
          </ac:spMkLst>
        </pc:spChg>
        <pc:spChg chg="add del">
          <ac:chgData name="Charlotte Mies" userId="a2be9a4ae9fc19b9" providerId="LiveId" clId="{10924771-3760-4652-8DA2-8D9354D79673}" dt="2025-03-13T19:46:13.682" v="1060" actId="26606"/>
          <ac:spMkLst>
            <pc:docMk/>
            <pc:sldMk cId="561912529" sldId="259"/>
            <ac:spMk id="12" creationId="{42A4FC2C-047E-45A5-965D-8E1E3BF09BC6}"/>
          </ac:spMkLst>
        </pc:spChg>
        <pc:picChg chg="add mod modCrop">
          <ac:chgData name="Charlotte Mies" userId="a2be9a4ae9fc19b9" providerId="LiveId" clId="{10924771-3760-4652-8DA2-8D9354D79673}" dt="2025-03-13T19:46:13.682" v="1060" actId="26606"/>
          <ac:picMkLst>
            <pc:docMk/>
            <pc:sldMk cId="561912529" sldId="259"/>
            <ac:picMk id="7" creationId="{899DE8A2-055E-39A3-2545-85AC72AB396B}"/>
          </ac:picMkLst>
        </pc:picChg>
      </pc:sldChg>
      <pc:sldChg chg="addSp delSp modSp del mod setBg">
        <pc:chgData name="Charlotte Mies" userId="a2be9a4ae9fc19b9" providerId="LiveId" clId="{10924771-3760-4652-8DA2-8D9354D79673}" dt="2025-03-12T09:42:18.787" v="986" actId="2696"/>
        <pc:sldMkLst>
          <pc:docMk/>
          <pc:sldMk cId="395142925" sldId="260"/>
        </pc:sldMkLst>
        <pc:spChg chg="del mod">
          <ac:chgData name="Charlotte Mies" userId="a2be9a4ae9fc19b9" providerId="LiveId" clId="{10924771-3760-4652-8DA2-8D9354D79673}" dt="2025-03-12T09:42:00.165" v="984" actId="478"/>
          <ac:spMkLst>
            <pc:docMk/>
            <pc:sldMk cId="395142925" sldId="260"/>
            <ac:spMk id="2" creationId="{3F6DD324-25FE-8935-B249-7CB57A734FD8}"/>
          </ac:spMkLst>
        </pc:spChg>
        <pc:spChg chg="add del mod">
          <ac:chgData name="Charlotte Mies" userId="a2be9a4ae9fc19b9" providerId="LiveId" clId="{10924771-3760-4652-8DA2-8D9354D79673}" dt="2025-03-12T09:42:07.525" v="985" actId="478"/>
          <ac:spMkLst>
            <pc:docMk/>
            <pc:sldMk cId="395142925" sldId="260"/>
            <ac:spMk id="4" creationId="{D03C35E6-6FF6-A22B-6D21-879222D5C34E}"/>
          </ac:spMkLst>
        </pc:spChg>
        <pc:picChg chg="add del mod ord">
          <ac:chgData name="Charlotte Mies" userId="a2be9a4ae9fc19b9" providerId="LiveId" clId="{10924771-3760-4652-8DA2-8D9354D79673}" dt="2025-03-12T09:41:48.523" v="981" actId="478"/>
          <ac:picMkLst>
            <pc:docMk/>
            <pc:sldMk cId="395142925" sldId="260"/>
            <ac:picMk id="1026" creationId="{B58F2943-BF44-2A2A-6404-E6A294F2590F}"/>
          </ac:picMkLst>
        </pc:picChg>
        <pc:picChg chg="add del mod">
          <ac:chgData name="Charlotte Mies" userId="a2be9a4ae9fc19b9" providerId="LiveId" clId="{10924771-3760-4652-8DA2-8D9354D79673}" dt="2025-03-12T09:41:50.265" v="982" actId="478"/>
          <ac:picMkLst>
            <pc:docMk/>
            <pc:sldMk cId="395142925" sldId="260"/>
            <ac:picMk id="1030" creationId="{02D9B529-2A4C-8BF8-166C-9CEE69A30FCB}"/>
          </ac:picMkLst>
        </pc:picChg>
        <pc:picChg chg="add del mod ord">
          <ac:chgData name="Charlotte Mies" userId="a2be9a4ae9fc19b9" providerId="LiveId" clId="{10924771-3760-4652-8DA2-8D9354D79673}" dt="2025-03-12T09:41:57.137" v="983" actId="478"/>
          <ac:picMkLst>
            <pc:docMk/>
            <pc:sldMk cId="395142925" sldId="260"/>
            <ac:picMk id="1032" creationId="{0E3FCF7E-EB06-5DF4-D892-DD0C5D222343}"/>
          </ac:picMkLst>
        </pc:picChg>
        <pc:picChg chg="add del mod">
          <ac:chgData name="Charlotte Mies" userId="a2be9a4ae9fc19b9" providerId="LiveId" clId="{10924771-3760-4652-8DA2-8D9354D79673}" dt="2025-03-12T09:41:57.137" v="983" actId="478"/>
          <ac:picMkLst>
            <pc:docMk/>
            <pc:sldMk cId="395142925" sldId="260"/>
            <ac:picMk id="1034" creationId="{3C4A65A3-6B54-4001-3873-68C991E61490}"/>
          </ac:picMkLst>
        </pc:picChg>
      </pc:sldChg>
      <pc:sldChg chg="addSp delSp modSp del mod setBg">
        <pc:chgData name="Charlotte Mies" userId="a2be9a4ae9fc19b9" providerId="LiveId" clId="{10924771-3760-4652-8DA2-8D9354D79673}" dt="2025-03-12T09:45:39.443" v="1002" actId="2696"/>
        <pc:sldMkLst>
          <pc:docMk/>
          <pc:sldMk cId="1851376378" sldId="261"/>
        </pc:sldMkLst>
        <pc:spChg chg="del mod">
          <ac:chgData name="Charlotte Mies" userId="a2be9a4ae9fc19b9" providerId="LiveId" clId="{10924771-3760-4652-8DA2-8D9354D79673}" dt="2025-03-12T09:45:26.649" v="999" actId="478"/>
          <ac:spMkLst>
            <pc:docMk/>
            <pc:sldMk cId="1851376378" sldId="261"/>
            <ac:spMk id="2" creationId="{896F4D86-DF5B-F27C-A627-57DFBE28A692}"/>
          </ac:spMkLst>
        </pc:spChg>
        <pc:spChg chg="add del mod">
          <ac:chgData name="Charlotte Mies" userId="a2be9a4ae9fc19b9" providerId="LiveId" clId="{10924771-3760-4652-8DA2-8D9354D79673}" dt="2025-03-12T09:45:30.494" v="1000" actId="478"/>
          <ac:spMkLst>
            <pc:docMk/>
            <pc:sldMk cId="1851376378" sldId="261"/>
            <ac:spMk id="4" creationId="{9218F7BB-3E4E-54B5-4E06-5D1231F560A9}"/>
          </ac:spMkLst>
        </pc:spChg>
        <pc:picChg chg="add del mod">
          <ac:chgData name="Charlotte Mies" userId="a2be9a4ae9fc19b9" providerId="LiveId" clId="{10924771-3760-4652-8DA2-8D9354D79673}" dt="2025-03-12T09:45:32.557" v="1001" actId="478"/>
          <ac:picMkLst>
            <pc:docMk/>
            <pc:sldMk cId="1851376378" sldId="261"/>
            <ac:picMk id="2050" creationId="{DC349A1D-AA5C-5B75-3D5F-81D3F9DF9FEF}"/>
          </ac:picMkLst>
        </pc:picChg>
      </pc:sldChg>
      <pc:sldChg chg="addSp delSp modSp del mod setBg">
        <pc:chgData name="Charlotte Mies" userId="a2be9a4ae9fc19b9" providerId="LiveId" clId="{10924771-3760-4652-8DA2-8D9354D79673}" dt="2025-03-12T09:47:08.784" v="1009" actId="2696"/>
        <pc:sldMkLst>
          <pc:docMk/>
          <pc:sldMk cId="1898906798" sldId="262"/>
        </pc:sldMkLst>
      </pc:sldChg>
      <pc:sldChg chg="addSp delSp modSp mod setBg">
        <pc:chgData name="Charlotte Mies" userId="a2be9a4ae9fc19b9" providerId="LiveId" clId="{10924771-3760-4652-8DA2-8D9354D79673}" dt="2025-03-13T19:45:52.911" v="1058" actId="26606"/>
        <pc:sldMkLst>
          <pc:docMk/>
          <pc:sldMk cId="3207484120" sldId="264"/>
        </pc:sldMkLst>
        <pc:spChg chg="del">
          <ac:chgData name="Charlotte Mies" userId="a2be9a4ae9fc19b9" providerId="LiveId" clId="{10924771-3760-4652-8DA2-8D9354D79673}" dt="2025-03-12T09:23:31.692" v="962" actId="478"/>
          <ac:spMkLst>
            <pc:docMk/>
            <pc:sldMk cId="3207484120" sldId="264"/>
            <ac:spMk id="2" creationId="{3B2B8E55-3499-CCCD-5C5B-297E7A43E678}"/>
          </ac:spMkLst>
        </pc:spChg>
        <pc:spChg chg="del mod">
          <ac:chgData name="Charlotte Mies" userId="a2be9a4ae9fc19b9" providerId="LiveId" clId="{10924771-3760-4652-8DA2-8D9354D79673}" dt="2025-03-12T09:23:41.327" v="965" actId="478"/>
          <ac:spMkLst>
            <pc:docMk/>
            <pc:sldMk cId="3207484120" sldId="264"/>
            <ac:spMk id="3" creationId="{A11431B0-DFBB-B278-71EC-A9C2035187B0}"/>
          </ac:spMkLst>
        </pc:spChg>
        <pc:spChg chg="add del mod">
          <ac:chgData name="Charlotte Mies" userId="a2be9a4ae9fc19b9" providerId="LiveId" clId="{10924771-3760-4652-8DA2-8D9354D79673}" dt="2025-03-12T09:23:36.428" v="963" actId="478"/>
          <ac:spMkLst>
            <pc:docMk/>
            <pc:sldMk cId="3207484120" sldId="264"/>
            <ac:spMk id="5" creationId="{FCBCE666-CF66-A2C5-3B6B-687F4E553832}"/>
          </ac:spMkLst>
        </pc:spChg>
        <pc:spChg chg="add del">
          <ac:chgData name="Charlotte Mies" userId="a2be9a4ae9fc19b9" providerId="LiveId" clId="{10924771-3760-4652-8DA2-8D9354D79673}" dt="2025-03-13T19:31:52.388" v="1039" actId="26606"/>
          <ac:spMkLst>
            <pc:docMk/>
            <pc:sldMk cId="3207484120" sldId="264"/>
            <ac:spMk id="12" creationId="{42A4FC2C-047E-45A5-965D-8E1E3BF09BC6}"/>
          </ac:spMkLst>
        </pc:spChg>
        <pc:spChg chg="add del">
          <ac:chgData name="Charlotte Mies" userId="a2be9a4ae9fc19b9" providerId="LiveId" clId="{10924771-3760-4652-8DA2-8D9354D79673}" dt="2025-03-13T19:45:52.911" v="1058" actId="26606"/>
          <ac:spMkLst>
            <pc:docMk/>
            <pc:sldMk cId="3207484120" sldId="264"/>
            <ac:spMk id="17" creationId="{42A4FC2C-047E-45A5-965D-8E1E3BF09BC6}"/>
          </ac:spMkLst>
        </pc:spChg>
        <pc:picChg chg="add mod modCrop">
          <ac:chgData name="Charlotte Mies" userId="a2be9a4ae9fc19b9" providerId="LiveId" clId="{10924771-3760-4652-8DA2-8D9354D79673}" dt="2025-03-13T19:45:52.911" v="1058" actId="26606"/>
          <ac:picMkLst>
            <pc:docMk/>
            <pc:sldMk cId="3207484120" sldId="264"/>
            <ac:picMk id="3" creationId="{DC7F2E0F-4486-F5B2-C009-23567D23D462}"/>
          </ac:picMkLst>
        </pc:picChg>
        <pc:picChg chg="add del mod">
          <ac:chgData name="Charlotte Mies" userId="a2be9a4ae9fc19b9" providerId="LiveId" clId="{10924771-3760-4652-8DA2-8D9354D79673}" dt="2025-03-13T19:31:49.863" v="1037" actId="478"/>
          <ac:picMkLst>
            <pc:docMk/>
            <pc:sldMk cId="3207484120" sldId="264"/>
            <ac:picMk id="7" creationId="{EA8812D1-2793-1541-6E80-BBB2572A6DE6}"/>
          </ac:picMkLst>
        </pc:picChg>
      </pc:sldChg>
      <pc:sldChg chg="addSp delSp modSp mod setBg">
        <pc:chgData name="Charlotte Mies" userId="a2be9a4ae9fc19b9" providerId="LiveId" clId="{10924771-3760-4652-8DA2-8D9354D79673}" dt="2025-03-13T19:47:33.268" v="1065" actId="26606"/>
        <pc:sldMkLst>
          <pc:docMk/>
          <pc:sldMk cId="3308248193" sldId="265"/>
        </pc:sldMkLst>
        <pc:spChg chg="del">
          <ac:chgData name="Charlotte Mies" userId="a2be9a4ae9fc19b9" providerId="LiveId" clId="{10924771-3760-4652-8DA2-8D9354D79673}" dt="2025-03-12T09:08:08.939" v="958" actId="478"/>
          <ac:spMkLst>
            <pc:docMk/>
            <pc:sldMk cId="3308248193" sldId="265"/>
            <ac:spMk id="2" creationId="{1281B3E5-43A4-8DEB-DB15-30E67730465F}"/>
          </ac:spMkLst>
        </pc:spChg>
        <pc:spChg chg="del mod">
          <ac:chgData name="Charlotte Mies" userId="a2be9a4ae9fc19b9" providerId="LiveId" clId="{10924771-3760-4652-8DA2-8D9354D79673}" dt="2025-03-12T09:08:02.247" v="956" actId="478"/>
          <ac:spMkLst>
            <pc:docMk/>
            <pc:sldMk cId="3308248193" sldId="265"/>
            <ac:spMk id="3" creationId="{978FDE30-9E30-5EC0-E2D6-85A16C8309B0}"/>
          </ac:spMkLst>
        </pc:spChg>
        <pc:spChg chg="add del mod">
          <ac:chgData name="Charlotte Mies" userId="a2be9a4ae9fc19b9" providerId="LiveId" clId="{10924771-3760-4652-8DA2-8D9354D79673}" dt="2025-03-12T09:08:04.374" v="957" actId="478"/>
          <ac:spMkLst>
            <pc:docMk/>
            <pc:sldMk cId="3308248193" sldId="265"/>
            <ac:spMk id="5" creationId="{861C34D5-30E3-F7D6-7C82-98B60D86EEFD}"/>
          </ac:spMkLst>
        </pc:spChg>
        <pc:spChg chg="add del mod">
          <ac:chgData name="Charlotte Mies" userId="a2be9a4ae9fc19b9" providerId="LiveId" clId="{10924771-3760-4652-8DA2-8D9354D79673}" dt="2025-03-12T09:08:13.635" v="959" actId="478"/>
          <ac:spMkLst>
            <pc:docMk/>
            <pc:sldMk cId="3308248193" sldId="265"/>
            <ac:spMk id="7" creationId="{508F1E1F-B5F2-A3A7-854B-61C27E53B6BA}"/>
          </ac:spMkLst>
        </pc:spChg>
        <pc:spChg chg="add del">
          <ac:chgData name="Charlotte Mies" userId="a2be9a4ae9fc19b9" providerId="LiveId" clId="{10924771-3760-4652-8DA2-8D9354D79673}" dt="2025-03-13T19:47:33.268" v="1065" actId="26606"/>
          <ac:spMkLst>
            <pc:docMk/>
            <pc:sldMk cId="3308248193" sldId="265"/>
            <ac:spMk id="14" creationId="{42A4FC2C-047E-45A5-965D-8E1E3BF09BC6}"/>
          </ac:spMkLst>
        </pc:spChg>
        <pc:picChg chg="add mod">
          <ac:chgData name="Charlotte Mies" userId="a2be9a4ae9fc19b9" providerId="LiveId" clId="{10924771-3760-4652-8DA2-8D9354D79673}" dt="2025-03-13T19:47:33.268" v="1065" actId="26606"/>
          <ac:picMkLst>
            <pc:docMk/>
            <pc:sldMk cId="3308248193" sldId="265"/>
            <ac:picMk id="9" creationId="{D067F5D3-31AB-F0EC-B702-1ECF10EF0852}"/>
          </ac:picMkLst>
        </pc:picChg>
      </pc:sldChg>
      <pc:sldChg chg="addSp delSp modSp new mod ord setBg">
        <pc:chgData name="Charlotte Mies" userId="a2be9a4ae9fc19b9" providerId="LiveId" clId="{10924771-3760-4652-8DA2-8D9354D79673}" dt="2025-03-13T19:46:31.320" v="1061" actId="732"/>
        <pc:sldMkLst>
          <pc:docMk/>
          <pc:sldMk cId="3475814934" sldId="266"/>
        </pc:sldMkLst>
        <pc:spChg chg="del">
          <ac:chgData name="Charlotte Mies" userId="a2be9a4ae9fc19b9" providerId="LiveId" clId="{10924771-3760-4652-8DA2-8D9354D79673}" dt="2025-03-12T09:42:44.594" v="990" actId="478"/>
          <ac:spMkLst>
            <pc:docMk/>
            <pc:sldMk cId="3475814934" sldId="266"/>
            <ac:spMk id="2" creationId="{24F3CC39-DDFF-7354-6383-5B16064AC55A}"/>
          </ac:spMkLst>
        </pc:spChg>
        <pc:picChg chg="add mod">
          <ac:chgData name="Charlotte Mies" userId="a2be9a4ae9fc19b9" providerId="LiveId" clId="{10924771-3760-4652-8DA2-8D9354D79673}" dt="2025-03-13T19:38:50.105" v="1040" actId="931"/>
          <ac:picMkLst>
            <pc:docMk/>
            <pc:sldMk cId="3475814934" sldId="266"/>
            <ac:picMk id="3" creationId="{A32A1E7A-3BDE-8A78-8563-92560DA33657}"/>
          </ac:picMkLst>
        </pc:picChg>
        <pc:picChg chg="add del mod">
          <ac:chgData name="Charlotte Mies" userId="a2be9a4ae9fc19b9" providerId="LiveId" clId="{10924771-3760-4652-8DA2-8D9354D79673}" dt="2025-03-12T09:43:06.764" v="993" actId="478"/>
          <ac:picMkLst>
            <pc:docMk/>
            <pc:sldMk cId="3475814934" sldId="266"/>
            <ac:picMk id="4" creationId="{5530D3FC-C26B-AE7E-EEAB-0EE3C8E0870E}"/>
          </ac:picMkLst>
        </pc:picChg>
        <pc:picChg chg="add mod">
          <ac:chgData name="Charlotte Mies" userId="a2be9a4ae9fc19b9" providerId="LiveId" clId="{10924771-3760-4652-8DA2-8D9354D79673}" dt="2025-03-13T19:39:12.396" v="1041" actId="931"/>
          <ac:picMkLst>
            <pc:docMk/>
            <pc:sldMk cId="3475814934" sldId="266"/>
            <ac:picMk id="5" creationId="{4C570F17-CE5D-EABB-D028-BB706A691F56}"/>
          </ac:picMkLst>
        </pc:picChg>
        <pc:picChg chg="add mod modCrop">
          <ac:chgData name="Charlotte Mies" userId="a2be9a4ae9fc19b9" providerId="LiveId" clId="{10924771-3760-4652-8DA2-8D9354D79673}" dt="2025-03-13T19:46:31.320" v="1061" actId="732"/>
          <ac:picMkLst>
            <pc:docMk/>
            <pc:sldMk cId="3475814934" sldId="266"/>
            <ac:picMk id="6" creationId="{F1281B8E-8D59-0574-AC7E-290A3B3DED94}"/>
          </ac:picMkLst>
        </pc:picChg>
        <pc:inkChg chg="add del">
          <ac:chgData name="Charlotte Mies" userId="a2be9a4ae9fc19b9" providerId="LiveId" clId="{10924771-3760-4652-8DA2-8D9354D79673}" dt="2025-03-13T19:39:34.615" v="1043" actId="9405"/>
          <ac:inkMkLst>
            <pc:docMk/>
            <pc:sldMk cId="3475814934" sldId="266"/>
            <ac:inkMk id="7" creationId="{37CB6095-BD11-5102-42F2-49AF5C8D23EC}"/>
          </ac:inkMkLst>
        </pc:inkChg>
        <pc:inkChg chg="add del">
          <ac:chgData name="Charlotte Mies" userId="a2be9a4ae9fc19b9" providerId="LiveId" clId="{10924771-3760-4652-8DA2-8D9354D79673}" dt="2025-03-13T19:39:49.910" v="1045" actId="9405"/>
          <ac:inkMkLst>
            <pc:docMk/>
            <pc:sldMk cId="3475814934" sldId="266"/>
            <ac:inkMk id="8" creationId="{EB56A482-DB0E-72C6-1CB8-CA084C336D7A}"/>
          </ac:inkMkLst>
        </pc:inkChg>
        <pc:inkChg chg="add del">
          <ac:chgData name="Charlotte Mies" userId="a2be9a4ae9fc19b9" providerId="LiveId" clId="{10924771-3760-4652-8DA2-8D9354D79673}" dt="2025-03-13T19:39:58.802" v="1047" actId="9405"/>
          <ac:inkMkLst>
            <pc:docMk/>
            <pc:sldMk cId="3475814934" sldId="266"/>
            <ac:inkMk id="9" creationId="{B1828343-46E9-77A2-1654-841EF50D1A95}"/>
          </ac:inkMkLst>
        </pc:inkChg>
        <pc:inkChg chg="add">
          <ac:chgData name="Charlotte Mies" userId="a2be9a4ae9fc19b9" providerId="LiveId" clId="{10924771-3760-4652-8DA2-8D9354D79673}" dt="2025-03-13T19:40:00.932" v="1048" actId="9405"/>
          <ac:inkMkLst>
            <pc:docMk/>
            <pc:sldMk cId="3475814934" sldId="266"/>
            <ac:inkMk id="10" creationId="{BF42F48D-3859-293E-51E4-E0ED3B71050B}"/>
          </ac:inkMkLst>
        </pc:inkChg>
        <pc:inkChg chg="add del">
          <ac:chgData name="Charlotte Mies" userId="a2be9a4ae9fc19b9" providerId="LiveId" clId="{10924771-3760-4652-8DA2-8D9354D79673}" dt="2025-03-13T19:40:12.807" v="1050" actId="9405"/>
          <ac:inkMkLst>
            <pc:docMk/>
            <pc:sldMk cId="3475814934" sldId="266"/>
            <ac:inkMk id="11" creationId="{CE5C5C08-CDD8-B3D0-8E1D-868E27D7F20A}"/>
          </ac:inkMkLst>
        </pc:inkChg>
      </pc:sldChg>
      <pc:sldChg chg="addSp delSp modSp new mod setBg">
        <pc:chgData name="Charlotte Mies" userId="a2be9a4ae9fc19b9" providerId="LiveId" clId="{10924771-3760-4652-8DA2-8D9354D79673}" dt="2025-03-13T12:54:09.514" v="1036" actId="962"/>
        <pc:sldMkLst>
          <pc:docMk/>
          <pc:sldMk cId="1507520773" sldId="267"/>
        </pc:sldMkLst>
        <pc:spChg chg="del">
          <ac:chgData name="Charlotte Mies" userId="a2be9a4ae9fc19b9" providerId="LiveId" clId="{10924771-3760-4652-8DA2-8D9354D79673}" dt="2025-03-12T09:46:15.931" v="1004" actId="478"/>
          <ac:spMkLst>
            <pc:docMk/>
            <pc:sldMk cId="1507520773" sldId="267"/>
            <ac:spMk id="2" creationId="{AC7E5240-5389-049F-4EB5-CDDD0E092DDC}"/>
          </ac:spMkLst>
        </pc:spChg>
        <pc:spChg chg="add del">
          <ac:chgData name="Charlotte Mies" userId="a2be9a4ae9fc19b9" providerId="LiveId" clId="{10924771-3760-4652-8DA2-8D9354D79673}" dt="2025-03-12T09:46:28.118" v="1007" actId="26606"/>
          <ac:spMkLst>
            <pc:docMk/>
            <pc:sldMk cId="1507520773" sldId="267"/>
            <ac:spMk id="9" creationId="{42A4FC2C-047E-45A5-965D-8E1E3BF09BC6}"/>
          </ac:spMkLst>
        </pc:spChg>
        <pc:picChg chg="add mod">
          <ac:chgData name="Charlotte Mies" userId="a2be9a4ae9fc19b9" providerId="LiveId" clId="{10924771-3760-4652-8DA2-8D9354D79673}" dt="2025-03-13T12:54:09.514" v="1036" actId="962"/>
          <ac:picMkLst>
            <pc:docMk/>
            <pc:sldMk cId="1507520773" sldId="267"/>
            <ac:picMk id="3" creationId="{E0DE4FD5-01DA-53EC-097F-4196633356C4}"/>
          </ac:picMkLst>
        </pc:picChg>
        <pc:picChg chg="add del mod">
          <ac:chgData name="Charlotte Mies" userId="a2be9a4ae9fc19b9" providerId="LiveId" clId="{10924771-3760-4652-8DA2-8D9354D79673}" dt="2025-03-13T12:54:01.314" v="1032" actId="478"/>
          <ac:picMkLst>
            <pc:docMk/>
            <pc:sldMk cId="1507520773" sldId="267"/>
            <ac:picMk id="4" creationId="{81519903-056F-BA9E-4E34-DFBD19C661B9}"/>
          </ac:picMkLst>
        </pc:picChg>
      </pc:sldChg>
      <pc:sldChg chg="addSp delSp new mod">
        <pc:chgData name="Charlotte Mies" userId="a2be9a4ae9fc19b9" providerId="LiveId" clId="{10924771-3760-4652-8DA2-8D9354D79673}" dt="2025-03-13T19:47:07.134" v="1064" actId="9405"/>
        <pc:sldMkLst>
          <pc:docMk/>
          <pc:sldMk cId="3404700775" sldId="268"/>
        </pc:sldMkLst>
        <pc:spChg chg="del">
          <ac:chgData name="Charlotte Mies" userId="a2be9a4ae9fc19b9" providerId="LiveId" clId="{10924771-3760-4652-8DA2-8D9354D79673}" dt="2025-03-12T09:47:15.472" v="1011" actId="478"/>
          <ac:spMkLst>
            <pc:docMk/>
            <pc:sldMk cId="3404700775" sldId="268"/>
            <ac:spMk id="2" creationId="{A90E43B1-B39D-79AE-1D1C-7A2E4B39BB22}"/>
          </ac:spMkLst>
        </pc:spChg>
        <pc:picChg chg="add">
          <ac:chgData name="Charlotte Mies" userId="a2be9a4ae9fc19b9" providerId="LiveId" clId="{10924771-3760-4652-8DA2-8D9354D79673}" dt="2025-03-12T09:47:55.965" v="1012" actId="22"/>
          <ac:picMkLst>
            <pc:docMk/>
            <pc:sldMk cId="3404700775" sldId="268"/>
            <ac:picMk id="4" creationId="{D145C619-3EA0-2195-3BBF-BE6E0FDBCDC5}"/>
          </ac:picMkLst>
        </pc:picChg>
        <pc:inkChg chg="add">
          <ac:chgData name="Charlotte Mies" userId="a2be9a4ae9fc19b9" providerId="LiveId" clId="{10924771-3760-4652-8DA2-8D9354D79673}" dt="2025-03-13T19:46:59.209" v="1062" actId="9405"/>
          <ac:inkMkLst>
            <pc:docMk/>
            <pc:sldMk cId="3404700775" sldId="268"/>
            <ac:inkMk id="2" creationId="{F3184E81-89AA-DA5F-E205-7CE080CF8788}"/>
          </ac:inkMkLst>
        </pc:inkChg>
        <pc:inkChg chg="add">
          <ac:chgData name="Charlotte Mies" userId="a2be9a4ae9fc19b9" providerId="LiveId" clId="{10924771-3760-4652-8DA2-8D9354D79673}" dt="2025-03-13T19:47:02.702" v="1063" actId="9405"/>
          <ac:inkMkLst>
            <pc:docMk/>
            <pc:sldMk cId="3404700775" sldId="268"/>
            <ac:inkMk id="3" creationId="{A9D855A4-03A3-E2AA-B393-67782691AB52}"/>
          </ac:inkMkLst>
        </pc:inkChg>
        <pc:inkChg chg="add">
          <ac:chgData name="Charlotte Mies" userId="a2be9a4ae9fc19b9" providerId="LiveId" clId="{10924771-3760-4652-8DA2-8D9354D79673}" dt="2025-03-13T19:47:07.134" v="1064" actId="9405"/>
          <ac:inkMkLst>
            <pc:docMk/>
            <pc:sldMk cId="3404700775" sldId="268"/>
            <ac:inkMk id="5" creationId="{86A074CF-AF95-3676-1281-90849DB22A0B}"/>
          </ac:inkMkLst>
        </pc:inkChg>
      </pc:sldChg>
      <pc:sldChg chg="addSp delSp modSp new mod">
        <pc:chgData name="Charlotte Mies" userId="a2be9a4ae9fc19b9" providerId="LiveId" clId="{10924771-3760-4652-8DA2-8D9354D79673}" dt="2025-03-13T19:53:48.097" v="1069" actId="9405"/>
        <pc:sldMkLst>
          <pc:docMk/>
          <pc:sldMk cId="4098096963" sldId="269"/>
        </pc:sldMkLst>
        <pc:spChg chg="del">
          <ac:chgData name="Charlotte Mies" userId="a2be9a4ae9fc19b9" providerId="LiveId" clId="{10924771-3760-4652-8DA2-8D9354D79673}" dt="2025-03-12T10:07:29.653" v="1014" actId="478"/>
          <ac:spMkLst>
            <pc:docMk/>
            <pc:sldMk cId="4098096963" sldId="269"/>
            <ac:spMk id="2" creationId="{58BF4F78-2BE4-BCE4-D1BB-EE8DD2A8A801}"/>
          </ac:spMkLst>
        </pc:spChg>
        <pc:picChg chg="add mod">
          <ac:chgData name="Charlotte Mies" userId="a2be9a4ae9fc19b9" providerId="LiveId" clId="{10924771-3760-4652-8DA2-8D9354D79673}" dt="2025-03-12T10:14:20.570" v="1017" actId="962"/>
          <ac:picMkLst>
            <pc:docMk/>
            <pc:sldMk cId="4098096963" sldId="269"/>
            <ac:picMk id="4" creationId="{5DE5A0F7-746D-912C-983F-13BEB113542E}"/>
          </ac:picMkLst>
        </pc:picChg>
        <pc:inkChg chg="add">
          <ac:chgData name="Charlotte Mies" userId="a2be9a4ae9fc19b9" providerId="LiveId" clId="{10924771-3760-4652-8DA2-8D9354D79673}" dt="2025-03-13T19:50:51.119" v="1068" actId="9405"/>
          <ac:inkMkLst>
            <pc:docMk/>
            <pc:sldMk cId="4098096963" sldId="269"/>
            <ac:inkMk id="2" creationId="{26CCFAB8-C65A-2A1D-9265-D23AD732EDF0}"/>
          </ac:inkMkLst>
        </pc:inkChg>
        <pc:inkChg chg="add">
          <ac:chgData name="Charlotte Mies" userId="a2be9a4ae9fc19b9" providerId="LiveId" clId="{10924771-3760-4652-8DA2-8D9354D79673}" dt="2025-03-13T19:53:48.097" v="1069" actId="9405"/>
          <ac:inkMkLst>
            <pc:docMk/>
            <pc:sldMk cId="4098096963" sldId="269"/>
            <ac:inkMk id="3" creationId="{3143BC32-4835-9B27-ED4F-C3F4A5A7853D}"/>
          </ac:inkMkLst>
        </pc:inkChg>
      </pc:sldChg>
      <pc:sldChg chg="addSp delSp modSp new mod">
        <pc:chgData name="Charlotte Mies" userId="a2be9a4ae9fc19b9" providerId="LiveId" clId="{10924771-3760-4652-8DA2-8D9354D79673}" dt="2025-03-12T10:15:29.078" v="1022" actId="962"/>
        <pc:sldMkLst>
          <pc:docMk/>
          <pc:sldMk cId="1466968396" sldId="270"/>
        </pc:sldMkLst>
        <pc:spChg chg="del">
          <ac:chgData name="Charlotte Mies" userId="a2be9a4ae9fc19b9" providerId="LiveId" clId="{10924771-3760-4652-8DA2-8D9354D79673}" dt="2025-03-12T10:15:07.827" v="1019" actId="478"/>
          <ac:spMkLst>
            <pc:docMk/>
            <pc:sldMk cId="1466968396" sldId="270"/>
            <ac:spMk id="2" creationId="{2719445F-E757-C34A-19B1-8E8BFE1E3E38}"/>
          </ac:spMkLst>
        </pc:spChg>
        <pc:picChg chg="add mod">
          <ac:chgData name="Charlotte Mies" userId="a2be9a4ae9fc19b9" providerId="LiveId" clId="{10924771-3760-4652-8DA2-8D9354D79673}" dt="2025-03-12T10:15:29.078" v="1022" actId="962"/>
          <ac:picMkLst>
            <pc:docMk/>
            <pc:sldMk cId="1466968396" sldId="270"/>
            <ac:picMk id="4" creationId="{50DA200F-2A15-DC99-1378-AC8D0095877B}"/>
          </ac:picMkLst>
        </pc:picChg>
      </pc:sldChg>
      <pc:sldChg chg="addSp modSp new mod">
        <pc:chgData name="Charlotte Mies" userId="a2be9a4ae9fc19b9" providerId="LiveId" clId="{10924771-3760-4652-8DA2-8D9354D79673}" dt="2025-03-12T10:16:19.219" v="1026" actId="962"/>
        <pc:sldMkLst>
          <pc:docMk/>
          <pc:sldMk cId="3454142804" sldId="271"/>
        </pc:sldMkLst>
        <pc:picChg chg="add mod">
          <ac:chgData name="Charlotte Mies" userId="a2be9a4ae9fc19b9" providerId="LiveId" clId="{10924771-3760-4652-8DA2-8D9354D79673}" dt="2025-03-12T10:16:19.219" v="1026" actId="962"/>
          <ac:picMkLst>
            <pc:docMk/>
            <pc:sldMk cId="3454142804" sldId="271"/>
            <ac:picMk id="3" creationId="{0E0DC006-48AF-4595-1814-B50E09FB9394}"/>
          </ac:picMkLst>
        </pc:picChg>
      </pc:sldChg>
      <pc:sldChg chg="addSp modSp new mod">
        <pc:chgData name="Charlotte Mies" userId="a2be9a4ae9fc19b9" providerId="LiveId" clId="{10924771-3760-4652-8DA2-8D9354D79673}" dt="2025-03-12T10:18:49.058" v="1030" actId="962"/>
        <pc:sldMkLst>
          <pc:docMk/>
          <pc:sldMk cId="1011837352" sldId="272"/>
        </pc:sldMkLst>
        <pc:picChg chg="add mod">
          <ac:chgData name="Charlotte Mies" userId="a2be9a4ae9fc19b9" providerId="LiveId" clId="{10924771-3760-4652-8DA2-8D9354D79673}" dt="2025-03-12T10:18:49.058" v="1030" actId="962"/>
          <ac:picMkLst>
            <pc:docMk/>
            <pc:sldMk cId="1011837352" sldId="272"/>
            <ac:picMk id="3" creationId="{23FAA0FE-A1D5-FEA8-E51B-D9B4D3EA5735}"/>
          </ac:picMkLst>
        </pc:picChg>
      </pc:sldChg>
      <pc:sldChg chg="addSp delSp modSp new mod setBg">
        <pc:chgData name="Charlotte Mies" userId="a2be9a4ae9fc19b9" providerId="LiveId" clId="{10924771-3760-4652-8DA2-8D9354D79673}" dt="2025-03-13T19:44:29.972" v="1056" actId="26606"/>
        <pc:sldMkLst>
          <pc:docMk/>
          <pc:sldMk cId="509396229" sldId="273"/>
        </pc:sldMkLst>
        <pc:spChg chg="del">
          <ac:chgData name="Charlotte Mies" userId="a2be9a4ae9fc19b9" providerId="LiveId" clId="{10924771-3760-4652-8DA2-8D9354D79673}" dt="2025-03-13T19:42:15.582" v="1054" actId="478"/>
          <ac:spMkLst>
            <pc:docMk/>
            <pc:sldMk cId="509396229" sldId="273"/>
            <ac:spMk id="2" creationId="{07423AA6-8D60-9C3E-9D42-13E992BCE59E}"/>
          </ac:spMkLst>
        </pc:spChg>
        <pc:picChg chg="add mod">
          <ac:chgData name="Charlotte Mies" userId="a2be9a4ae9fc19b9" providerId="LiveId" clId="{10924771-3760-4652-8DA2-8D9354D79673}" dt="2025-03-13T19:44:29.972" v="1056" actId="26606"/>
          <ac:picMkLst>
            <pc:docMk/>
            <pc:sldMk cId="509396229" sldId="273"/>
            <ac:picMk id="5" creationId="{9C14AC3E-941A-C7A0-40A5-FEF6DAADB72E}"/>
          </ac:picMkLst>
        </pc:picChg>
        <pc:inkChg chg="add del">
          <ac:chgData name="Charlotte Mies" userId="a2be9a4ae9fc19b9" providerId="LiveId" clId="{10924771-3760-4652-8DA2-8D9354D79673}" dt="2025-03-13T19:42:10.431" v="1053" actId="9405"/>
          <ac:inkMkLst>
            <pc:docMk/>
            <pc:sldMk cId="509396229" sldId="273"/>
            <ac:inkMk id="3" creationId="{C20FAF65-474B-DF91-12CC-03D9BF504F71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9:40:00.93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0 770 24575,'6'1'0,"-1"0"0,1 0 0,-1 1 0,1-1 0,-1 1 0,1 1 0,-1-1 0,0 1 0,0 0 0,0 0 0,-1 0 0,8 6 0,0 1 0,-1 1 0,0 0 0,14 18 0,18 41 0,-33-52 0,0 0 0,24 30 0,-22-33 0,-2 1 0,1 0 0,9 24 0,-9-18 0,24 36 0,-31-53 0,0 0 0,1 0 0,-1 0 0,1-1 0,0 1 0,0-1 0,0 0 0,1-1 0,-1 1 0,1-1 0,7 3 0,4 2 0,35 10 0,-50-17 0,1-1 0,-1 1 0,1-1 0,-1 0 0,0 0 0,1 0 0,-1 0 0,0 0 0,1 0 0,-1 0 0,1-1 0,-1 0 0,0 1 0,0-1 0,1 0 0,-1 0 0,0 0 0,4-3 0,0-1 0,0-1 0,-1-1 0,1 1 0,-1-1 0,-1 0 0,1 0 0,4-12 0,24-62 0,-17 39 0,25-50 0,98-159 0,76-69 0,-197 295 0,80-109 10,75-114-1385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9:46:59.2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117 431 24575,'-1'-7'0,"1"-1"0,-2 0 0,1 1 0,-4-13 0,-3-11 0,5 13 0,0 4 0,0 1 0,1-1 0,1 0 0,0 0 0,1 0 0,0 0 0,1 0 0,4-17 0,-4 28 0,0 1 0,0 0 0,1-1 0,-1 1 0,1 0 0,-1 0 0,1 0 0,0 0 0,0 0 0,0 0 0,0 0 0,0 0 0,0 1 0,0-1 0,0 1 0,1 0 0,-1 0 0,1 0 0,-1 0 0,1 0 0,-1 0 0,1 0 0,0 1 0,-1 0 0,1-1 0,-1 1 0,1 0 0,0 0 0,-1 0 0,1 1 0,0-1 0,4 2 0,4 0 0,0 1 0,0 1 0,0 0 0,-1 0 0,0 1 0,14 8 0,-16-8 0,0-1 0,-1 2 0,0-1 0,0 1 0,0 0 0,-1 1 0,0-1 0,0 1 0,5 9 0,-10-15 0,-1 0 0,1-1 0,-1 1 0,0 0 0,0 0 0,1 0 0,-1 0 0,0-1 0,0 1 0,0 0 0,0 0 0,0 0 0,0 0 0,0 0 0,0 0 0,0 0 0,0-1 0,0 1 0,-1 0 0,1 0 0,0 0 0,-1 0 0,1-1 0,0 1 0,-1 0 0,1 0 0,-2 1 0,0-1 0,0 0 0,1 1 0,-1-1 0,0 0 0,0 0 0,0 0 0,-1 0 0,1 0 0,0 0 0,-4 0 0,-7 1 0,0 0 0,-26-1 0,34-1 0,-24 1 0,-51 9 0,14 0 0,64-10 0,-1 1 0,0-1 0,0 1 0,0-1 0,-1 0 0,1 0 0,0 0 0,0 0 0,0-1 0,-1 1 0,1-1 0,0 0 0,0 0 0,0 0 0,0 0 0,-4-2 0,7 2 0,0 1 0,0 0 0,0-1 0,0 1 0,0 0 0,0-1 0,0 1 0,0 0 0,0-1 0,0 1 0,0 0 0,0-1 0,0 1 0,0 0 0,0-1 0,1 1 0,-1 0 0,0 0 0,0-1 0,0 1 0,0 0 0,1-1 0,-1 1 0,0 0 0,0 0 0,1 0 0,-1-1 0,0 1 0,0 0 0,1 0 0,-1 0 0,0-1 0,1 1 0,-1 0 0,0 0 0,1 0 0,-1 0 0,0 0 0,1 0 0,-1 0 0,0 0 0,1 0 0,-1 0 0,0 0 0,1 0 0,-1 0 0,1 0 0,18-4 0,-11 5 0,1 0 0,-1 1 0,0 0 0,0 0 0,0 0 0,0 1 0,0 0 0,7 5 0,-4-3 0,0 0 0,1-1 0,17 5 0,-23-8 0,-1 0 0,0-1 0,1 1 0,-1-1 0,0 0 0,1 0 0,-1-1 0,11-2 0,-14 3 0,-1-1 0,0 0 0,1 0 0,-1 1 0,0-1 0,1 0 0,-1 0 0,0 0 0,0 0 0,0 0 0,0-1 0,0 1 0,0 0 0,0-1 0,0 1 0,0 0 0,-1-1 0,1 1 0,-1-1 0,1 1 0,-1-1 0,1 1 0,-1-1 0,0 1 0,0-1 0,0 1 0,1-1 0,-2 0 0,1 1 0,0-1 0,0 1 0,0-1 0,-1 1 0,1-1 0,-2-1 0,-2-12 0,-1 1 0,0 0 0,-1 1 0,-1-1 0,0 1 0,0 0 0,-11-12 0,-70-80 0,75 91-117,9 8-8,-1 1 1,0-1-1,-1 1 0,1 0 0,-1 0 0,0 1 0,0-1 1,-1 1-1,-7-3 0,0 3-6701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9:47:02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770 226 24575,'-195'0'0,"219"0"0,-3 1 0,-1-1 0,1-1 0,37-7 0,-54 8 0,-1-1 0,1 0 0,-1 0 0,1 0 0,-1 0 0,0 0 0,1-1 0,-1 0 0,0 0 0,0 0 0,0 0 0,0 0 0,0 0 0,-1-1 0,1 1 0,-1-1 0,1 0 0,-1 0 0,0 0 0,0 0 0,0 0 0,-1 0 0,1 0 0,-1-1 0,0 1 0,1-1 0,-2 1 0,2-6 0,-2 5 0,-1-1 0,1 1 0,-1-1 0,0 1 0,0 0 0,0 0 0,-1-1 0,0 1 0,0 0 0,0 0 0,0 0 0,0 1 0,-1-1 0,0 1 0,1-1 0,-7-5 0,1 2 0,1 0 0,-1 0 0,0 1 0,-1 0 0,0 0 0,-9-4 0,6 5 0,0 1 0,0 1 0,0 0 0,0 0 0,-1 1 0,1 1 0,-13 0 0,-8 1 0,-47 6 0,56 2 0,23-8 0,1 0 0,-1 1 0,1-1 0,-1 1 0,1-1 0,-1 0 0,1 1 0,0-1 0,-1 1 0,1 0 0,0-1 0,-1 1 0,1-1 0,0 1 0,0 0 0,-1-1 0,1 1 0,0-1 0,0 1 0,0 0 0,0 1 0,0 0 0,1-1 0,0 1 0,0 0 0,-1 0 0,1 0 0,1 0 0,-1-1 0,0 1 0,0 0 0,1-1 0,-1 1 0,1-1 0,-1 0 0,1 1 0,-1-1 0,1 0 0,0 0 0,0 0 0,2 1 0,15 8 0,1-2 0,0 0 0,0-1 0,1-1 0,-1-1 0,1 0 0,27 1 0,154-2 0,-176-4 0,-26 0 0,39-4 0,-38 4 0,0 0 0,-1 0 0,1 0 0,-1 0 0,1 0 0,-1-1 0,1 1 0,0 0 0,-1 0 0,1 0 0,-1 0 0,1-1 0,-1 1 0,1 0 0,-1 0 0,1-1 0,-1 1 0,1-1 0,-1 1 0,0 0 0,1-1 0,-1 1 0,0-1 0,1 1 0,-1-1 0,0 1 0,1-1 0,-1 1 0,0-1 0,0 1 0,0-1 0,1 1 0,-1-1 0,0 1 0,0-1 0,0 0 0,0 1 0,0-1 0,0 1 0,0-1 0,0 1 0,0-1 0,0 0 0,-1 1 0,1-1 0,0 1 0,0-1 0,0 1 0,-1-1 0,1 1 0,0-1 0,-1 1 0,1-1 0,0 1 0,-1 0 0,1-1 0,0 1 0,-1-1 0,1 1 0,-1 0 0,1-1 0,-2 1 0,-3-5 0,0 1 0,-1 0 0,0 1 0,0 0 0,0-1 0,0 2 0,0-1 0,-1 1 0,1 0 0,-8-1 0,-72-10 0,80 13 0,-135-9 0,-160 11 0,254 1 0,0 2 0,0 2 0,-61 18 0,103-24 0,0 1 0,0 0 0,0 0 0,0 0 0,0 1 0,0 0 0,1 0 0,0 0 0,-1 1 0,1-1 0,0 1 0,-5 6 0,8-9 0,0 1 0,1-1 0,-1 0 0,0 0 0,1 1 0,-1-1 0,1 0 0,-1 1 0,1-1 0,0 1 0,-1-1 0,1 1 0,0-1 0,0 0 0,0 1 0,0-1 0,0 1 0,1-1 0,0 3 0,0-2 0,0 1 0,0-1 0,0 0 0,1 0 0,-1 0 0,1-1 0,0 1 0,0 0 0,-1 0 0,1-1 0,0 1 0,0-1 0,1 0 0,-1 0 0,4 2 0,8 2 0,-1 0 0,1 0 0,0-2 0,1 0 0,-1 0 0,0-2 0,1 1 0,22-2 0,116-16 0,-152 16 0,159-31 0,177-59 0,-314 80 0,-23 10 0,0 0 0,0 0 0,1-1 0,-1 1 0,0 0 0,0 0 0,0 0 0,0 0 0,0 0 0,1-1 0,-1 1 0,0 0 0,0 0 0,0 0 0,0-1 0,0 1 0,0 0 0,0 0 0,1 0 0,-1-1 0,0 1 0,0 0 0,0 0 0,0 0 0,0-1 0,0 1 0,0 0 0,0 0 0,0-1 0,0 1 0,0 0 0,-1 0 0,1 0 0,0-1 0,0 1 0,0 0 0,0 0 0,0 0 0,0-1 0,0 1 0,0 0 0,-1 0 0,1 0 0,0-1 0,-3 0 0,0 0 0,-1-1 0,1 1 0,0 0 0,-1 0 0,1 1 0,0-1 0,-1 1 0,1 0 0,-6 0 0,-23 0 0,0 2 0,-62 12 0,-65 24 0,101-22 0,13-5 0,-1 3 0,-52 23 0,95-35 0,-1-1 0,1 1 0,0 0 0,0 0 0,0 0 0,0 0 0,0 0 0,1 1 0,-1-1 0,-2 4 0,4-5 0,1 0 0,0-1 0,-1 1 0,1-1 0,0 1 0,0-1 0,0 1 0,-1 0 0,1-1 0,0 1 0,0 0 0,0-1 0,0 1 0,0 0 0,0-1 0,0 1 0,0-1 0,1 1 0,-1 0 0,0-1 0,0 1 0,0 0 0,1 0 0,0 0 0,0 1 0,0-1 0,1 0 0,-1 0 0,0 1 0,1-1 0,-1 0 0,1 0 0,-1 0 0,1-1 0,-1 1 0,4 1 0,9 3 0,0-1 0,1-1 0,-1 0 0,1-1 0,0 0 0,0-1 0,27-2 0,109-17 0,-126 14 0,22-2 0,-6 0 0,0-1 0,67-20 0,-106 26 0,0 1 0,1-1 0,-1 0 0,0 1 0,0-1 0,0 0 0,0 0 0,0-1 0,0 1 0,0 0 0,0-1 0,-1 1 0,1-1 0,-1 0 0,1 1 0,-1-1 0,1 0 0,-1 0 0,2-4 0,-3 6 0,0-1 0,0 0 0,0 1 0,0-1 0,0 0 0,0 1 0,0-1 0,0 0 0,-1 1 0,1-1 0,0 0 0,0 1 0,-1-1 0,1 1 0,0-1 0,-1 1 0,1-1 0,-1 1 0,1-1 0,-1 1 0,1-1 0,-1 1 0,0-1 0,-26-10 0,13 9 0,-1 0 0,0 1 0,1 1 0,-1 0 0,0 1 0,0 1 0,1 0 0,-1 1 0,-16 6 0,-1 1 0,0 2 0,-57 30 0,78-36 0,0 1 0,0 0 0,1 1 0,0 0 0,1 0 0,-11 12 0,18-19 0,1 1 0,-1-1 0,1 1 0,0 0 0,-1 0 0,1-1 0,0 1 0,0 0 0,0 0 0,0 0 0,0 0 0,1 0 0,-1 1 0,1-1 0,-1 0 0,1 0 0,0 0 0,0 0 0,0 1 0,0-1 0,0 0 0,0 0 0,1 0 0,-1 0 0,1 1 0,-1-1 0,1 0 0,0 0 0,0 0 0,0 0 0,0 0 0,0-1 0,0 1 0,1 0 0,-1 0 0,0-1 0,1 1 0,0-1 0,-1 1 0,1-1 0,0 0 0,0 1 0,3 1 0,-1-2 0,-1 1 0,1 0 0,-1-1 0,1 1 0,-1-1 0,1 0 0,0 0 0,0 0 0,0-1 0,0 0 0,-1 1 0,1-1 0,7-1 0,-10 1 0,-1 0 0,1 0 0,0-1 0,-1 1 0,1 0 0,0 0 0,-1 0 0,1-1 0,-1 1 0,1 0 0,0-1 0,-1 1 0,1-1 0,-1 1 0,1 0 0,-1-1 0,1 1 0,-1-1 0,0 1 0,1-1 0,-1 1 0,0-1 0,1 0 0,-1 1 0,0-1 0,1 1 0,-1-1 0,0-1 0,0 0 0,0 0 0,-1 0 0,1 0 0,-1 1 0,0-1 0,0 0 0,1 0 0,-1 0 0,0 1 0,0-1 0,0 1 0,-1-1 0,1 1 0,0-1 0,-3-1 0,-3-3 0,1-1 0,-1 2 0,-1-1 0,1 1 0,-1 1 0,0-1 0,0 1 0,0 0 0,-1 1 0,1 0 0,-1 1 0,-9-2 0,15 3 0,0 0 0,1 1 0,-1 0 0,0 0 0,0 0 0,0 0 0,0 0 0,1 0 0,-1 1 0,0-1 0,0 1 0,1 0 0,-1 0 0,0 0 0,1 0 0,-1 0 0,1 1 0,-1-1 0,1 1 0,0-1 0,-1 1 0,1 0 0,0 0 0,0 0 0,1 0 0,-1 0 0,0 1 0,1-1 0,-1 1 0,1-1 0,0 1 0,-1-1 0,1 1 0,1 0 0,-1-1 0,0 1 0,1 0 0,-1 0 0,1-1 0,0 1 0,0 3 0,0-1 0,0 0 0,0 0 0,1 0 0,0 0 0,0 0 0,0-1 0,0 1 0,1 0 0,0-1 0,0 1 0,0-1 0,0 1 0,4 4 0,-5-8 0,0 1 0,1 0 0,-1-1 0,0 1 0,0-1 0,1 0 0,-1 1 0,1-1 0,-1 0 0,1 0 0,-1 0 0,1 0 0,0 0 0,-1 0 0,1 0 0,0 0 0,0-1 0,0 1 0,0-1 0,0 1 0,0-1 0,0 0 0,-1 0 0,1 0 0,0 0 0,0 0 0,0 0 0,0-1 0,0 1 0,0-1 0,0 1 0,0-1 0,-1 0 0,3 0 0,5-5-50,-1 1-1,0-1 1,0 0-1,-1-1 0,1 0 1,-2 0-1,1-1 1,-1 0-1,0 0 1,-1 0-1,1 0 0,-2-1 1,1 0-1,-1 0 1,-1-1-1,0 1 1,0-1-1,-1 1 0,0-1 1,0 0-1,-1 0 1,-1 0-1,1 0 1,-2 0-1,1 0 1,-4-14-1,-3 1-6775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9:47:07.1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4734 0 24575,'-56'23'0,"-2"-2"0,-1-3 0,-107 19 0,128-30 0,-483 87 0,-548 26 0,955-112 0,-469 43 0,544-41 0,38-10 0,0 0 0,1 0 0,-1 0 0,0 0 0,1 0 0,-1 1 0,1-1 0,-1 0 0,0 0 0,1 1 0,-1-1 0,1 0 0,-1 1 0,1-1 0,-1 1 0,1-1 0,-1 0 0,1 1 0,0-1 0,-1 1 0,1-1 0,-1 1 0,1 0 0,0-1 0,0 1 0,-1-1 0,1 1 0,0 0 0,0-1 0,0 1 0,0-1 0,0 1 0,0 0 0,0-1 0,0 1 0,0 0 0,0-1 0,0 1 0,0-1 0,0 1 0,0 0 0,0-1 0,1 1 0,-1 0 0,0-1 0,0 1 0,1-1 0,-1 1 0,0-1 0,1 1 0,-1-1 0,1 1 0,-1-1 0,1 1 0,-1-1 0,2 1 0,5 4 0,0-1 0,0 0 0,1 0 0,0-1 0,0 0 0,0 0 0,0-1 0,0 0 0,12 1 0,-12-1 0,78 13 0,130 6 0,95-14 0,-233-6 0,-53-1 0,56 1 0,134-14 0,-166 2 0,-48 11 0,0 0 0,-1-1 0,1 1 0,0 0 0,0 0 0,-1 0 0,1-1 0,0 1 0,-1 0 0,1-1 0,0 1 0,-1-1 0,1 1 0,-1-1 0,1 1 0,0-1 0,-1 1 0,1-1 0,-1 0 0,0 1 0,1-1 0,-1 1 0,1-1 0,-1-1 0,0 2 0,-1-1 0,1 0 0,-1 0 0,1 1 0,-1-1 0,0 1 0,1-1 0,-1 1 0,0-1 0,1 1 0,-1-1 0,0 1 0,0-1 0,1 1 0,-1 0 0,0-1 0,0 1 0,0 0 0,0 0 0,-1 0 0,-22-6 0,0 2 0,0 1 0,-39-1 0,-81 8 0,116-3 0,-369 33 0,193-14 0,201-20 0,-6 1 0,1 0 0,0 0 0,0 0 0,-1 1 0,-10 4 0,19-6 0,0 0 0,0 0 0,0 0 0,0 0 0,-1 0 0,1 0 0,0 0 0,0 0 0,0 0 0,0 0 0,0 0 0,0 0 0,-1 0 0,1 0 0,0 0 0,0 0 0,0 0 0,0 1 0,0-1 0,0 0 0,0 0 0,-1 0 0,1 0 0,0 0 0,0 0 0,0 0 0,0 0 0,0 1 0,0-1 0,0 0 0,0 0 0,0 0 0,0 0 0,0 0 0,0 1 0,0-1 0,0 0 0,0 0 0,0 0 0,0 0 0,0 0 0,0 0 0,0 1 0,0-1 0,0 0 0,0 0 0,0 0 0,0 0 0,0 0 0,0 0 0,0 1 0,10 3 0,15-1 0,101 2 0,-1-5 0,184-25 0,-293 23 0,11-1 0,-1 0 0,0-2 0,0-1 0,-1-1 0,36-16 0,-58 22 0,0 0 0,0-1 0,0 0 0,-1 0 0,1 0 0,-1 0 0,1 0 0,-1 0 0,0 0 0,1-1 0,-1 1 0,3-6 0,-5 7 0,0 1 0,0-1 0,1 0 0,-1 1 0,0-1 0,0 0 0,0 1 0,0-1 0,0 0 0,0 0 0,0 1 0,0-1 0,0 0 0,0 1 0,0-1 0,0 0 0,-1 1 0,1-1 0,0 0 0,0 1 0,-1-1 0,1 1 0,-1-2 0,0 1 0,0 0 0,-1 0 0,1 0 0,-1 0 0,1 0 0,0 0 0,-1 0 0,0 0 0,1 1 0,-1-1 0,0 0 0,1 1 0,-3-1 0,-72-12 0,0 3 0,-126-1 0,391 7 0,917-19-1547,-1086 22 1547,-9 2 0,-1-1 0,1-1 0,0 0 0,0 0 0,-1-1 0,1-1 0,16-5 0,-27 8 0,1 0 0,-1 0 0,0 0 0,1-1 0,-1 1 0,0 0 0,1 0 0,-1 0 0,0 0 0,1-1 0,-1 1 0,0 0 0,0 0 0,1-1 0,-1 1 0,0 0 0,0 0 0,1-1 0,-1 1 0,0 0 0,0-1 0,0 1 0,0 0 0,0-1 0,1 1 0,-1 0 0,0-1 0,0 1 0,0 0 0,0-1 0,0 1 0,0 0 0,0-1 0,0 1 0,0 0 0,0-1 0,0 1 0,-1-1 0,1 1 0,0 0 0,0-1 0,0 1 0,0 0 0,0 0 0,-1-1 0,1 1 0,0 0 0,0-1 0,-1 1 0,1 0 0,0 0 0,0-1 0,-1 1 0,1 0 0,0 0 0,-1 0 0,1 0 0,0-1 0,0 1 0,-1 0 0,1 0 0,-1 0 0,0 0 0,-25-11 0,-57-8 538,-2 3-1,-154-8 0,161 18-602,-1543-46-992,770 110 1057,835-56 0,-6 0 0,1 0 0,0 2 0,0 0 0,1 2 0,-23 8 0,41-14 0,1 1 0,0-1 0,-1 1 0,1 0 0,-1 0 0,1-1 0,0 1 0,0 0 0,0 0 0,-1 0 0,1 0 0,0 0 0,0 1 0,0-1 0,0 0 0,1 0 0,-1 1 0,-1 1 0,2-2 0,1 0 0,-1 0 0,0 0 0,0 0 0,0 1 0,1-1 0,-1 0 0,1 0 0,-1 0 0,1 0 0,-1 0 0,1 0 0,-1 0 0,1 0 0,0 0 0,0-1 0,-1 1 0,1 0 0,0 0 0,0-1 0,0 1 0,0 0 0,0-1 0,1 2 0,15 6 126,-1 1 0,1-2 0,1 0 0,-1-2-1,1 0 1,31 5 0,268 36 87,9-27-526,-284-18 217,1958 20-1676,-1890-22 1683,-50 1 89,185-8 0,-236 7 0,41-5 0,-48 5 0,0 1 0,0-1 0,0 1 0,0-1 0,0 0 0,0 0 0,0 0 0,0 0 0,-1 0 0,1 0 0,0 0 0,-1 0 0,1-1 0,0 1 0,-1-1 0,3-2 0,-4 3 0,0 0 1,0 1-1,0-1 0,0 0 0,0 0 0,0 1 0,0-1 0,0 0 1,0 0-1,0 1 0,0-1 0,0 0 0,-1 0 0,1 1 0,0-1 0,-1 0 1,1 1-1,0-1 0,-1 0 0,1 1 0,-1-1 0,1 1 0,-1-1 1,1 0-1,-1 1 0,1-1 0,-1 1 0,1 0 0,-1-1 0,0 1 1,1-1-1,-1 1 0,0 0 0,1-1 0,-2 1 0,-33-14 314,33 14-261,-60-17 878,-100-15-1,-49 6-930,-78 6-588,-1273 37-4099,1234 5 4213,-113 21-149,412-40 598,14-2 89,0 1 1,0 0-1,0 1 1,1 0-1,-1 1 1,1 1-1,-22 10 1,36-15-25,-1 0 1,1 1 0,-1-1 0,1 0 0,-1 0 0,1 0 0,-1 1 0,1-1 0,-1 0 0,1 1-1,0-1 1,-1 0 0,1 1 0,0-1 0,-1 0 0,1 1 0,0-1 0,0 1 0,-1-1 0,1 0 0,0 1-1,0-1 1,0 1 0,-1-1 0,1 1 0,0-1 0,0 1 0,0-1 0,0 1 0,0-1 0,0 1-1,0-1 1,0 1 0,0-1 0,0 1 0,0-1 0,0 1 0,1-1 0,-1 1 0,0-1 0,0 1 0,0-1-1,1 1 1,-1-1 0,0 0 0,1 1 0,-1-1 0,0 1 0,1-1 0,-1 0 0,0 0 0,1 1-1,-1-1 1,1 1 0,29 12 560,19 2 66,0-3 0,53 7 0,374 36-809,10-24-157,-407-27 311,1256 34-81,-1228-42 55,-104 3 14,1 1 0,-1 0 0,1-1 0,-1 0 0,1 0 0,-1 0 0,0 0 0,1 0 0,2-2 0,-6 3 0,0 0 0,0-1 0,1 1 0,-1 0 0,0 0 0,0 0 0,0-1 0,0 1 0,0 0 0,0 0 0,0 0 0,1-1 0,-1 1 0,0 0 0,0 0 0,0 0 0,0-1 0,0 1 0,0 0 0,0 0 0,0-1 0,0 1 0,0 0 0,0 0 0,0 0 0,0-1 0,-1 1 0,1 0 0,0 0 0,0 0 0,0-1 0,0 1 0,0 0 0,0 0 0,0 0 0,-1-1 0,1 1 0,0 0 0,0 0 0,0 0 0,-19-11 0,-21-2 0,0 2 0,-55-8 0,71 15 0,-570-69-61,-1 54 364,546 21 409,45-1-464,10 1-67,84 8-37,889 44-1433,2-87 1027,-910 27 262,-1-3 0,103-27 0,-166 34 0,0 0 0,0 0 0,-1-1 0,1 0 0,-1 0 0,1-1 0,6-4 0,-13 7 0,1 1 0,-1 0 0,1-1 0,-1 1 0,0-1 0,1 1 0,-1-1 0,1 1 0,-1-1 0,0 1 0,1-1 0,-1 1 0,0-1 0,0 1 0,1-1 0,-1 0 0,0 1 0,0-1 0,0 1 0,0-1 0,0 0 0,0 1 0,0-1 0,0 1 0,0-1 0,0 0 0,0 1 0,0-1 0,0 1 0,0-1 0,-1 0 0,1 1 0,0-1 0,0 1 0,-1-1 0,1 1 0,0-1 0,-1 1 0,1-1 0,-1 1 0,1-1 0,0 1 0,-1-1 0,1 1 0,-1 0 0,1-1 0,-2 1 0,-4-4 0,0 0 0,0 1 0,0 0 0,-1 0 0,0 0 0,0 1 0,1 0 0,-10-1 0,-70-9 0,64 10 0,-508-23-55,-15 37-443,483-10 374,-1903 135-2158,1948-135 2282,-97 10 0,-111 26 0,212-35 0,0 1 0,0 0 0,-21 10 0,32-13 0,1 0 1,-1-1-1,1 1 0,-1 0 1,1 1-1,0-1 0,-1 0 1,1 0-1,0 0 0,0 1 0,-2 1 1,3-2-2,0-1 1,0 1 0,0-1 0,0 1-1,-1-1 1,1 1 0,0-1-1,0 1 1,0-1 0,0 1 0,0-1-1,0 1 1,0-1 0,0 1-1,0-1 1,1 1 0,-1-1 0,0 1-1,0-1 1,0 1 0,1-1-1,-1 1 1,0-1 0,0 1 0,1 0-1,2 1 25,0 1-1,0-1 1,0 0-1,0 0 1,0 0-1,0-1 1,1 1-1,-1-1 0,1 1 1,4 0-1,20 6 247,0-2-1,54 6 0,78-3 193,-152-9-461,285 2 69,107-14 211,103-12-844,2031-187-2602,-2275 182 3165,-102 3 0,-148 25 0,0-1 0,0 0 0,-1-1 0,1 0 0,-1-1 0,10-5 0,-17 9 0,-1 0 0,1 0 0,-1-1 0,1 1 0,-1 0 0,0-1 0,1 1 0,-1 0 0,1-1 0,-1 1 0,0-1 0,0 1 0,1-1 0,-1 1 0,0-1 0,0 1 0,1-1 0,-1 1 0,0-1 0,0 1 0,0-1 0,0 1 0,0-1 0,0 1 0,0-1 0,0 1 0,0-1 0,0 1 0,0-1 0,0 1 0,0-1 0,0 1 0,-1-1 0,1 1 0,0-1 0,0 1 0,-1-1 0,1 1 0,0-1 0,0 1 0,-1 0 0,1-1 0,-1 1 0,1-1 0,0 1 0,-1 0 0,1-1 0,-1 1 0,1 0 0,-1 0 0,1-1 0,-1 1 0,1 0 0,-1 0 0,1 0 0,-1 0 0,0-1 0,-9-3 0,-1 0 0,1 0 0,-1 1 0,0 0 0,0 1 0,-12-1 0,-80-5 0,97 8 0,-318 6 275,-4 26 309,171-15-299,-236 22 488,-517 58 1439,9 43-2397,894-138 189,-28 4 27,0 2 0,1 1 0,-36 15-1,66-22 29,0-1-1,0 1 1,1 0-1,-1 0 1,1 1-1,-7 4 1,10-6-52,0-1 0,-1 0-1,1 1 1,0-1 0,0 0 0,-1 1 0,1-1 0,0 0-1,0 1 1,0-1 0,0 0 0,0 1 0,0-1 0,-1 1-1,1-1 1,0 0 0,0 1 0,0-1 0,0 1 0,0-1-1,0 0 1,0 1 0,1-1 0,-1 0 0,0 1 0,0-1-1,0 1 1,0-1 0,0 0 0,1 1 0,0 0 13,0 1 0,1-1 1,-1 0-1,1 0 1,-1 0-1,1-1 0,-1 1 1,1 0-1,-1 0 1,1-1-1,3 1 0,29 7 206,0-2 0,1-1 0,-1-2 0,46-2 0,-15 0-224,215 5-331,83-5-986,1665-71-4158,-1986 68 5391,310-31-46,-265 14 396,-83 19-161,-1-1 0,0-1 0,1 1 1,-1 0-1,0-1 0,0 0 0,6-4 0,-9 6-92,0 0 0,0 0 0,0-1 0,1 1 0,-1 0 0,0 0 0,0-1 0,0 1 0,0 0 0,1 0 0,-1-1 0,0 1 0,0 0 0,0-1-1,0 1 1,0 0 0,0 0 0,0-1 0,0 1 0,0 0 0,0-1 0,0 1 0,0 0 0,0-1 0,0 1 0,0 0 0,0-1 0,0 1 0,-1 0 0,1 0 0,0-1 0,-16-9 690,-6 4-120,0 0-1,0 2 1,-1 0 0,1 2 0,-32 0-1,19 0-596,-173-5 12,-78 3-301,-88 3-904,-102 5 904,-77 8 301,-1546 79-4404,1180-45 3153,827-42 1251,-173 13 0,251-16 0,0 1 0,-26 8 0,24-2 58,15 1 444,2-7-381,1-1 1,-1 1-1,1-1 0,0 0 0,-1 1 0,1-1 0,0 0 0,0 0 0,0 0 1,0 0-1,4 1 0,30 9 821,1-2 1,0-1 0,61 5-1,100 4-268,80-11-581,93-18 279,108-16-937,895-63-2862,-2-28 3357,-1049 83-768,-259 29 716,220-36 34,-273 41 88,0-1 0,-1 0 0,21-10 0,-30 13 12,0 0 0,0 0 0,-1-1-1,1 1 1,0-1 0,0 1 0,0-1 0,0 1 0,-1-1 0,1 1-1,0-1 1,-1 0 0,1 1 0,0-1 0,-1 0 0,1 0 0,-1 0-1,1 1 1,-1-1 0,1 0 0,-1 0 0,0 0 0,1 0-1,-1 0 1,0 0 0,0 0 0,0-1 0,0 1 45,-1-1 0,0 1-1,1 0 1,-1 0 0,0 0 0,0 0 0,0 0-1,0 0 1,0 0 0,0 0 0,0 0 0,-1 1 0,1-1-1,0 0 1,0 1 0,0-1 0,-3 0 0,-14-4 539,0 0-1,0 1 1,-1 1 0,1 1 0,-23 0 0,38 2-528,-841-1 766,461 18-1325,-92 15-1601,-2112 195-3259,2302-199 5233,-18-2 920,240-21-96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9:50:51.1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9:53:48.0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5 24575,'-4'-5'0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54AD-CA59-43C1-9FB5-C86457F8EDA3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468D-CB15-4188-A9E9-1D0424C0D6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74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54AD-CA59-43C1-9FB5-C86457F8EDA3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468D-CB15-4188-A9E9-1D0424C0D6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5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54AD-CA59-43C1-9FB5-C86457F8EDA3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468D-CB15-4188-A9E9-1D0424C0D6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2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54AD-CA59-43C1-9FB5-C86457F8EDA3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468D-CB15-4188-A9E9-1D0424C0D6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21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54AD-CA59-43C1-9FB5-C86457F8EDA3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468D-CB15-4188-A9E9-1D0424C0D6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15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54AD-CA59-43C1-9FB5-C86457F8EDA3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468D-CB15-4188-A9E9-1D0424C0D6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34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54AD-CA59-43C1-9FB5-C86457F8EDA3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468D-CB15-4188-A9E9-1D0424C0D6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30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54AD-CA59-43C1-9FB5-C86457F8EDA3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468D-CB15-4188-A9E9-1D0424C0D6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78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54AD-CA59-43C1-9FB5-C86457F8EDA3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468D-CB15-4188-A9E9-1D0424C0D6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83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54AD-CA59-43C1-9FB5-C86457F8EDA3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468D-CB15-4188-A9E9-1D0424C0D6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68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54AD-CA59-43C1-9FB5-C86457F8EDA3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468D-CB15-4188-A9E9-1D0424C0D6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93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8BD54AD-CA59-43C1-9FB5-C86457F8EDA3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A0B468D-CB15-4188-A9E9-1D0424C0D6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024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customXml" Target="../ink/ink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customXml" Target="../ink/ink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blue text on a black background&#10;&#10;AI-generated content may be incorrect.">
            <a:extLst>
              <a:ext uri="{FF2B5EF4-FFF2-40B4-BE49-F238E27FC236}">
                <a16:creationId xmlns:a16="http://schemas.microsoft.com/office/drawing/2014/main" id="{D882380F-87EB-448A-E817-C3CAF43089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80" b="7448"/>
          <a:stretch/>
        </p:blipFill>
        <p:spPr>
          <a:xfrm>
            <a:off x="1142995" y="643466"/>
            <a:ext cx="990601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4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artoon characters&#10;&#10;AI-generated content may be incorrect.">
            <a:extLst>
              <a:ext uri="{FF2B5EF4-FFF2-40B4-BE49-F238E27FC236}">
                <a16:creationId xmlns:a16="http://schemas.microsoft.com/office/drawing/2014/main" id="{50DA200F-2A15-DC99-1378-AC8D00958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46" y="0"/>
            <a:ext cx="4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68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toon character&#10;&#10;AI-generated content may be incorrect.">
            <a:extLst>
              <a:ext uri="{FF2B5EF4-FFF2-40B4-BE49-F238E27FC236}">
                <a16:creationId xmlns:a16="http://schemas.microsoft.com/office/drawing/2014/main" id="{0E0DC006-48AF-4595-1814-B50E09FB9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733" y="0"/>
            <a:ext cx="6890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42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with purple hair and a long snake tail&#10;&#10;AI-generated content may be incorrect.">
            <a:extLst>
              <a:ext uri="{FF2B5EF4-FFF2-40B4-BE49-F238E27FC236}">
                <a16:creationId xmlns:a16="http://schemas.microsoft.com/office/drawing/2014/main" id="{23FAA0FE-A1D5-FEA8-E51B-D9B4D3EA5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41" y="0"/>
            <a:ext cx="6890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37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14AC3E-941A-C7A0-40A5-FEF6DAADB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97599"/>
            <a:ext cx="10905066" cy="2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9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067F5D3-31AB-F0EC-B702-1ECF10EF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789"/>
          <a:stretch/>
        </p:blipFill>
        <p:spPr>
          <a:xfrm>
            <a:off x="1143043" y="643466"/>
            <a:ext cx="990591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4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7F2E0F-4486-F5B2-C009-23567D23D4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7" b="19658"/>
          <a:stretch/>
        </p:blipFill>
        <p:spPr>
          <a:xfrm>
            <a:off x="1186939" y="643466"/>
            <a:ext cx="981812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8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6B9292-9C44-A244-93C6-309708E38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A1E22-FC8D-B1B9-4B32-49AAAC76A9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9"/>
          <a:stretch/>
        </p:blipFill>
        <p:spPr>
          <a:xfrm>
            <a:off x="1297858" y="0"/>
            <a:ext cx="9648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4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54194-D5D7-2A05-499F-6189F0856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9DE8A2-055E-39A3-2545-85AC72AB39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5" t="6471" b="14039"/>
          <a:stretch/>
        </p:blipFill>
        <p:spPr>
          <a:xfrm>
            <a:off x="1178897" y="643466"/>
            <a:ext cx="983420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1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281B8E-8D59-0574-AC7E-290A3B3DED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7" t="1004"/>
          <a:stretch/>
        </p:blipFill>
        <p:spPr>
          <a:xfrm>
            <a:off x="1310640" y="68826"/>
            <a:ext cx="9626572" cy="67891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F42F48D-3859-293E-51E4-E0ED3B71050B}"/>
                  </a:ext>
                </a:extLst>
              </p14:cNvPr>
              <p14:cNvContentPartPr/>
              <p14:nvPr/>
            </p14:nvContentPartPr>
            <p14:xfrm>
              <a:off x="1940640" y="4772320"/>
              <a:ext cx="465840" cy="456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F42F48D-3859-293E-51E4-E0ED3B7105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4640" y="4736320"/>
                <a:ext cx="537480" cy="52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5814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0DE4FD5-01DA-53EC-097F-419663335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714" y="643466"/>
            <a:ext cx="784657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2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45C619-3EA0-2195-3BBF-BE6E0FDBC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62" y="0"/>
            <a:ext cx="969387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184E81-89AA-DA5F-E205-7CE080CF8788}"/>
                  </a:ext>
                </a:extLst>
              </p14:cNvPr>
              <p14:cNvContentPartPr/>
              <p14:nvPr/>
            </p14:nvContentPartPr>
            <p14:xfrm>
              <a:off x="2386730" y="651108"/>
              <a:ext cx="120240" cy="155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184E81-89AA-DA5F-E205-7CE080CF87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0610" y="644988"/>
                <a:ext cx="1324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D855A4-03A3-E2AA-B393-67782691AB52}"/>
                  </a:ext>
                </a:extLst>
              </p14:cNvPr>
              <p14:cNvContentPartPr/>
              <p14:nvPr/>
            </p14:nvContentPartPr>
            <p14:xfrm>
              <a:off x="2210690" y="695388"/>
              <a:ext cx="337320" cy="151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D855A4-03A3-E2AA-B393-67782691AB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4570" y="689268"/>
                <a:ext cx="3495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6A074CF-AF95-3676-1281-90849DB22A0B}"/>
                  </a:ext>
                </a:extLst>
              </p14:cNvPr>
              <p14:cNvContentPartPr/>
              <p14:nvPr/>
            </p14:nvContentPartPr>
            <p14:xfrm>
              <a:off x="8747570" y="609708"/>
              <a:ext cx="2021400" cy="279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A074CF-AF95-3676-1281-90849DB22A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41450" y="603588"/>
                <a:ext cx="2033640" cy="2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470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person with purple hair and a mask&#10;&#10;AI-generated content may be incorrect.">
            <a:extLst>
              <a:ext uri="{FF2B5EF4-FFF2-40B4-BE49-F238E27FC236}">
                <a16:creationId xmlns:a16="http://schemas.microsoft.com/office/drawing/2014/main" id="{5DE5A0F7-746D-912C-983F-13BEB1135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285"/>
            <a:ext cx="12192000" cy="62814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CCFAB8-C65A-2A1D-9265-D23AD732EDF0}"/>
                  </a:ext>
                </a:extLst>
              </p14:cNvPr>
              <p14:cNvContentPartPr/>
              <p14:nvPr/>
            </p14:nvContentPartPr>
            <p14:xfrm>
              <a:off x="5309210" y="3795461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CCFAB8-C65A-2A1D-9265-D23AD732ED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3090" y="378934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43BC32-4835-9B27-ED4F-C3F4A5A7853D}"/>
                  </a:ext>
                </a:extLst>
              </p14:cNvPr>
              <p14:cNvContentPartPr/>
              <p14:nvPr/>
            </p14:nvContentPartPr>
            <p14:xfrm>
              <a:off x="5582810" y="4462181"/>
              <a:ext cx="2160" cy="2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43BC32-4835-9B27-ED4F-C3F4A5A785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6690" y="4456061"/>
                <a:ext cx="14400" cy="1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8096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Charlotte Mies</dc:creator>
  <cp:lastModifiedBy>Charlotte Mies</cp:lastModifiedBy>
  <cp:revision>3</cp:revision>
  <dcterms:created xsi:type="dcterms:W3CDTF">2025-02-18T08:54:40Z</dcterms:created>
  <dcterms:modified xsi:type="dcterms:W3CDTF">2025-03-13T19:53:56Z</dcterms:modified>
</cp:coreProperties>
</file>